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E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40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6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2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7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9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7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1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09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E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E9588-3489-4E0F-B6A4-14302A838DF7}" type="datetimeFigureOut">
              <a:rPr lang="en-US" smtClean="0"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8A606-3B11-4AE0-A004-6D1FC5067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779814" y="643944"/>
            <a:ext cx="11171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**Predict what grade you think you will make on this quiz.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**Rate on a scale of 1-10 how confident you are of your prediction.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960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37" y="0"/>
            <a:ext cx="12391597" cy="8279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Developing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Hypothesis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Hypothesis: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statement predicting the outcome of a scientific study or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describing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relationship among variables in a study.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literally means a little theory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Participating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 leads to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grades than not participating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**All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 must be testable and falsifiable,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 to be either supported or incorrect.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**Falsifiability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possibility that an assertion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shown false by an observation or experiment.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That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is "falsifiable" does not mean it is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false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rather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that if it is false, then this can be shown by observation or experiment.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8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83601" y="695459"/>
            <a:ext cx="1104299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**Because our theories can bias our observations, psychologists use operational definitions when reporting their studies.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Definition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-A carefully worded statement of the exact procedures (operations) used in a research study.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-Explain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you mean in your hypothesis.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-Explain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variables will be measured in “real life” terms.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-How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operationalize the variables will tell us if the study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 and reliable.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Ex: 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were doing a study on the impact of sleep deprivation on driving performance, you would need to operationally define what you mean by sleep deprivation and driving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1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336" y="231820"/>
            <a:ext cx="108568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Let’s say your  hypothesis is that chocolate causes violent behavior.  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chocolate?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mean by violent behavior?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How can it be measured?</a:t>
            </a:r>
          </a:p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1422294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Performing the Controlled Test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**A hypothesis must undergo rigorous tests before it will be accepted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as a legitimate theory.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**To make a test controlled, one must account for the independent variable.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stimulus condition that the experimenter changes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independently of all other carefully controlled conditions in the experiment.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(Whatever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being manipulated in the experiment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Hopefully the independent variable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change.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is a drug in an experiment, the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almost always 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46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379" y="125989"/>
            <a:ext cx="1169249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Gathering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This means getting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by direct observation that relies only on the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independent variable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not on the experimenter’s hopes. This data is called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measured outcome of a study, or the response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subjects in the study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(Whatever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being measured in the experiment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dependent on the independent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drug experiment, 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would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the effect of the drug.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7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22993" y="218941"/>
            <a:ext cx="111717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v. Dependent Variable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way to remember which is which: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 (IV) = stimulus or cause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Variable (DV) = response or effect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IV and the DV must have an operation definition. That means, you must explain what each will look like and how it will be measured.</a:t>
            </a:r>
          </a:p>
        </p:txBody>
      </p:sp>
    </p:spTree>
    <p:extLst>
      <p:ext uri="{BB962C8B-B14F-4D97-AF65-F5344CB8AC3E}">
        <p14:creationId xmlns:p14="http://schemas.microsoft.com/office/powerpoint/2010/main" val="129265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7" y="682580"/>
            <a:ext cx="110371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Analyzing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**This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consists of looking at the data collected and seeing if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or disproves the hypothesis.</a:t>
            </a:r>
          </a:p>
        </p:txBody>
      </p:sp>
    </p:spTree>
    <p:extLst>
      <p:ext uri="{BB962C8B-B14F-4D97-AF65-F5344CB8AC3E}">
        <p14:creationId xmlns:p14="http://schemas.microsoft.com/office/powerpoint/2010/main" val="316351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481" y="129349"/>
            <a:ext cx="1172436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Publishing, criticizing and replicating the results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**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last step of the scientific method is to have the results withstand the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criticism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scrutiny of the science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community. Critics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each others’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work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replicating the study, sometimes under slightly different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circumstances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if the same results can be duplicated.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do a study over to see if the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obtained.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**To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for bias, the replication is most often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done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someone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original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researcher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448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44573" y="222421"/>
            <a:ext cx="10321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Beware of Confounding Variables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Confounding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 that have unwanted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outcome of an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experiment. 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other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explanations for the dependent variable (result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Ex. If I wanted to prove that smoking causes heart issues, what would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be some confounding variables?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-Family History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-Diet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-Exercise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-Age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7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994" y="176765"/>
            <a:ext cx="1164006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Challenges of Experiments</a:t>
            </a: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many challenges with conducting experiments. First one has to make sure that all groups being tested have the same conditions. This is called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for an experiment to be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has to make sure the subjects are drawn from a population which consists of everyone who fits the description of your test group.</a:t>
            </a:r>
          </a:p>
        </p:txBody>
      </p:sp>
    </p:spTree>
    <p:extLst>
      <p:ext uri="{BB962C8B-B14F-4D97-AF65-F5344CB8AC3E}">
        <p14:creationId xmlns:p14="http://schemas.microsoft.com/office/powerpoint/2010/main" val="1306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531"/>
            <a:ext cx="12192000" cy="5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130" y="259492"/>
            <a:ext cx="1102577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we have a group which represents the demographic we want,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use random selection.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Selection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-Each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of the sample has an equal likelihood of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for the experimental group, or the group which gets the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 Names drawn out of a hat.</a:t>
            </a:r>
          </a:p>
        </p:txBody>
      </p:sp>
    </p:spTree>
    <p:extLst>
      <p:ext uri="{BB962C8B-B14F-4D97-AF65-F5344CB8AC3E}">
        <p14:creationId xmlns:p14="http://schemas.microsoft.com/office/powerpoint/2010/main" val="37795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707" y="305482"/>
            <a:ext cx="123691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Sampling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confidence in results, they need to be taken from a sample of participants chosen in an unbiased manner.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-A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group of subjects selected by chance,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biased selection techniques.</a:t>
            </a:r>
          </a:p>
        </p:txBody>
      </p:sp>
    </p:spTree>
    <p:extLst>
      <p:ext uri="{BB962C8B-B14F-4D97-AF65-F5344CB8AC3E}">
        <p14:creationId xmlns:p14="http://schemas.microsoft.com/office/powerpoint/2010/main" val="6498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18" y="110350"/>
            <a:ext cx="112364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Representative 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sample obtained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 way that it reflects the distribution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variables in the larger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 researcher are interested-variables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age, SES, ethnicity, education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 GCHS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GC’s make up is 50-50 boy and girl, then my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would need to be representative of that.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568" y="0"/>
            <a:ext cx="1206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 Sampling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**Once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a random sample, randomly assigning them into two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helps control for confounding variables.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Experimental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v. Control Group.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Matching-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ensure that experimental and control group are equivalent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on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criterions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(sex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race, height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432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3031"/>
            <a:ext cx="12038873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“You must not fool yourself and you are the easiest person to fool.”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-Richard Feynman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Nobel Prize Winner in Physics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**The scientific method is not different in Psychology than from other sciences. 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However, we must be careful that our own opinions and intuition do not get in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the way.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**Intuition does exist but we often overestimate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our tuition or underestimate the perils of intuition.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-lie detection accuracy       -eyewitness recollections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-interviewee assessments   -risk predictions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-stock talents</a:t>
            </a:r>
          </a:p>
        </p:txBody>
      </p:sp>
    </p:spTree>
    <p:extLst>
      <p:ext uri="{BB962C8B-B14F-4D97-AF65-F5344CB8AC3E}">
        <p14:creationId xmlns:p14="http://schemas.microsoft.com/office/powerpoint/2010/main" val="30153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08130" y="72703"/>
            <a:ext cx="1132632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We Can’t Rely on Intuition and Common Sense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Hindsight Bias-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-the tendency to believe, after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learning an outcome, that one would have foreseen it.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Overconfidence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-we think we know more than we actually do.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**Studies have shown that predictions made with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80% confidence  were right less than 40% of the time.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Perceiving Patterns in Random Events-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-(rage for order)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Ex. We see a face on the moon, Virgin Mary on a grilled cheese,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Patterns on a multiple choice test.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**These 3 things can lead us to overestimate our intuition,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but scientific inquiry can help us see reality over illusion.</a:t>
            </a:r>
          </a:p>
        </p:txBody>
      </p:sp>
    </p:spTree>
    <p:extLst>
      <p:ext uri="{BB962C8B-B14F-4D97-AF65-F5344CB8AC3E}">
        <p14:creationId xmlns:p14="http://schemas.microsoft.com/office/powerpoint/2010/main" val="78357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30" y="0"/>
            <a:ext cx="1099855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Parts of the Scientific Attitude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Curiosity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-A passion to explore without misleading.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Leads us to question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Ex. Does more money make us happy?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Skepticism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-be skeptical but not cynical, open but not gullible.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Humility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-an awareness of our own vulnerability to err and an openness to new perspective.</a:t>
            </a:r>
          </a:p>
          <a:p>
            <a:pPr marL="514350" indent="-514350">
              <a:buAutoNum type="arabicPeriod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**In the end, no opinion matters- -just the truth!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8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307" y="528034"/>
            <a:ext cx="970964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(Smart Thinking)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-Thinking that does not blindly accept arguments and conclusions.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-Examines assumptions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-Assesses the source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-Discerns hidden values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-Evaluates evidence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-Accesses conclusions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“How do they know?”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“What is this person’s agenda?”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“Are there alternative explanations?”</a:t>
            </a:r>
          </a:p>
          <a:p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“Show me the evidence.”</a:t>
            </a:r>
          </a:p>
        </p:txBody>
      </p:sp>
    </p:spTree>
    <p:extLst>
      <p:ext uri="{BB962C8B-B14F-4D97-AF65-F5344CB8AC3E}">
        <p14:creationId xmlns:p14="http://schemas.microsoft.com/office/powerpoint/2010/main" val="15903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832"/>
            <a:ext cx="118160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Beware:  Confirmation Bias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Bias-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-when people look for evidence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that confirms their beliefs and ignores evidence that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disputes their beliefs.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Ex. Political posts on FB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for:  Generalizability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Generalizability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- the extent to which research findings can be applied to settings other than that in which they were originally tested. A study is externally valid if it describes the true state of affairs outside its own setting.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**If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a study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broadly applied to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different types of people or situations, the study is said to have good generalizability. If the results can only be applied to a very narrow population or in a very specific situation, the results have poor generalizability.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7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20" y="386366"/>
            <a:ext cx="1198918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psychology is to develop explanations for behavior and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mental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processes…explain why we do what we do.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explanations, based on solid empirical studies are called theories.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Theory-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testable explanation for a set of facts or observations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Ex.  Close face-to-face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contact helps babies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bond with parents.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8" y="296214"/>
            <a:ext cx="988283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Method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scientific method is a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process for empirical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hypothesis, under conditions designed to control biases and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judgments.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Empirical investigation is the collecting of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information, firsthand, by making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careful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based on direct experience. 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1528</Words>
  <Application>Microsoft Office PowerPoint</Application>
  <PresentationFormat>Widescreen</PresentationFormat>
  <Paragraphs>216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Lovell</dc:creator>
  <cp:lastModifiedBy>Tammy Lovell</cp:lastModifiedBy>
  <cp:revision>27</cp:revision>
  <dcterms:created xsi:type="dcterms:W3CDTF">2018-01-09T04:22:22Z</dcterms:created>
  <dcterms:modified xsi:type="dcterms:W3CDTF">2020-01-12T21:52:22Z</dcterms:modified>
</cp:coreProperties>
</file>